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1176" y="9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388185-BD23-A5A5-300C-EB8F12FE98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8D9D85-E2D6-D0C8-784D-45676315C9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204A0E-8DBE-C628-E6B3-BC14B2365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3DEB65-3C0C-DA4E-B0AA-906A959E6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2997533-952B-C584-2EBA-4A9B7E3B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6875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F22F6-5228-4037-249B-BA2C0030F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62B4864-A123-9586-8ACC-D2F3A171FC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07BB12-CC4A-0F12-363C-EC6E7A74C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B49DD9-8077-F561-4A36-9ECC490BE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00579C9-088C-D9E8-D91C-FDE601140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08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D1C080E-771E-AB5C-B47E-9108DB2D5A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5A8E69B-406C-1517-3268-F3DEF97FC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795B49-9BF7-FC52-2463-02A9237DB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262661E-EBF5-5ABD-19A8-149CC97E8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B624DB3-6FFE-820D-4997-B025F532A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781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9B10A1-58BD-6B43-A522-A3CC4201A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8EDA5B8-8C7C-E655-29C8-D0EBDF1EAE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E1D06E-5D6E-46E4-D0D8-66AB755D3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CBF0B7-F1AB-8713-EC77-58B3F10FD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25C3D2-E9BA-D562-7D32-BD27C58CB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78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03648D-18E3-EED2-729D-6100606BB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5C970D-B1EC-A8B3-FF67-C95AA373C9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80D0B2-F2B6-D924-E396-B2E537008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F3AB9-C33B-2FB7-6158-9B67FB684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99520A-6141-981B-F0B2-1AA0B759C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224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0522E1-BAB5-AEAF-F466-BB167E158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D243E7-4C23-FF63-8802-7479D474C4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112F9C-23B0-2355-F77C-5AF5233B8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6E355D-2991-9876-E989-4888DAD28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ED7B2A4-CE3D-4727-CEC5-EB0473798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5C0F9A-CC03-78A8-3D98-C0A32640B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7610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A9DE91-8C6C-FD71-D348-F55D12EF4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5FEAA5-0265-56FC-E0A1-29C013DCA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3D12785-136B-8D07-8468-A366E8916E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BF43AF-55D0-B52B-788E-ED481E1746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457B5AF-F267-E214-70AB-D24ED2B691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AFAF4ED-47ED-F145-8DF3-39D23BBD3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54A4562-0061-48B0-87A1-8DF820851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214628-6A8C-B3B5-52DA-68CBA9213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2127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4A9955-C721-432D-CC3D-98629B9AE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9BDC59-37F7-3011-57FE-9FF9F7257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A7EA954-CECC-FBF2-7222-9E16C841D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1510268-CCEF-03E3-DF5B-248184C4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565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41CAD3F-61FD-E860-2764-3E4BDEEAD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7AA365C-543C-6AC5-14AB-74722A9F0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389189B-16AB-D197-47B1-0090E0D2E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880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C61DE3-ECB3-4D3E-4FDB-7EB0588E3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7278C2-4F80-292C-5FD1-1D0DDBDE57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4F10AB-15DC-1DC4-966B-2D5247A58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90BFDEE-8129-6232-FEFB-413E64E68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2C2F811-9965-1AF5-578F-BE6B34C0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0DF8B1-A128-1476-10C5-FD164403B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218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5E005B-F97C-A3D3-AFB4-7FCF2AB4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E71434F-87C3-5475-06F6-7D509F2729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B9ED66B-27F5-7095-8E1C-C550042EF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FD0E8F-B94F-EF35-7BCF-8C95634B9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CF704E2-079B-0F45-EAE0-B2EB66692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17C6C43-3895-9963-7B18-84B0D8855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1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E6DD886-DA88-C327-01D0-83AF6EEA1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FCC3AC-7B10-592F-C565-8EE4751CC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80ECA9-5486-C508-501E-5ABF7683D8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3C884-BB98-40D7-8E52-0DBC140407F0}" type="datetimeFigureOut">
              <a:rPr lang="ko-KR" altLang="en-US" smtClean="0"/>
              <a:t>2023-04-21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15841C-FA82-A88A-1398-3826899AFB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6FB19A-931A-41B9-A9DB-995BC4DFF7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485C15-0166-41C8-B48F-EE4002E2E5F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36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F6EC91D7-7FD1-584B-E2E0-0AE594799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6246"/>
            <a:ext cx="6096000" cy="306550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AF54C41-98CA-16CC-E4E5-16A557DE7DC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00" r="51173" b="5300"/>
          <a:stretch/>
        </p:blipFill>
        <p:spPr>
          <a:xfrm>
            <a:off x="6239069" y="1896245"/>
            <a:ext cx="5952931" cy="306550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C2534CF-1423-E456-0DA3-4FB56ED08829}"/>
              </a:ext>
            </a:extLst>
          </p:cNvPr>
          <p:cNvSpPr txBox="1"/>
          <p:nvPr/>
        </p:nvSpPr>
        <p:spPr>
          <a:xfrm>
            <a:off x="279918" y="5215812"/>
            <a:ext cx="56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프린트 설정</a:t>
            </a:r>
            <a:r>
              <a:rPr lang="en-US" altLang="ko-KR" dirty="0"/>
              <a:t>. </a:t>
            </a:r>
            <a:r>
              <a:rPr lang="ko-KR" altLang="en-US" dirty="0"/>
              <a:t>사용할 프린트가 없을 경우 </a:t>
            </a:r>
            <a:r>
              <a:rPr lang="en-US" altLang="ko-KR" dirty="0"/>
              <a:t>add printer</a:t>
            </a:r>
            <a:r>
              <a:rPr lang="ko-KR" altLang="en-US" dirty="0"/>
              <a:t>에서 프린터 추가하고 설정하면 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261CBB-4A48-831C-00E1-970AA9F6497C}"/>
              </a:ext>
            </a:extLst>
          </p:cNvPr>
          <p:cNvSpPr txBox="1"/>
          <p:nvPr/>
        </p:nvSpPr>
        <p:spPr>
          <a:xfrm>
            <a:off x="6304384" y="5215812"/>
            <a:ext cx="56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필라멘트 설정</a:t>
            </a:r>
            <a:r>
              <a:rPr lang="en-US" altLang="ko-KR" dirty="0"/>
              <a:t>. </a:t>
            </a:r>
            <a:r>
              <a:rPr lang="ko-KR" altLang="en-US" dirty="0"/>
              <a:t>듀얼 노즐을 사용할 경우 각 노즐에 맞는 필라멘트를 설정한다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8884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AA8EEB2-70AB-B17E-8F77-5A494CA973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0220"/>
            <a:ext cx="5932090" cy="30541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AE9C68-1098-09A9-D99B-965A6CF6B945}"/>
              </a:ext>
            </a:extLst>
          </p:cNvPr>
          <p:cNvSpPr txBox="1"/>
          <p:nvPr/>
        </p:nvSpPr>
        <p:spPr>
          <a:xfrm>
            <a:off x="279918" y="5215812"/>
            <a:ext cx="56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STL</a:t>
            </a:r>
            <a:r>
              <a:rPr lang="ko-KR" altLang="en-US" dirty="0"/>
              <a:t>파일로 변환된 모델을 </a:t>
            </a:r>
            <a:r>
              <a:rPr lang="en-US" altLang="ko-KR" dirty="0"/>
              <a:t>CURA</a:t>
            </a:r>
            <a:r>
              <a:rPr lang="ko-KR" altLang="en-US" dirty="0"/>
              <a:t>에 불러온다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8B4879-647A-E91B-7DC0-6CBDA28EF645}"/>
              </a:ext>
            </a:extLst>
          </p:cNvPr>
          <p:cNvSpPr txBox="1"/>
          <p:nvPr/>
        </p:nvSpPr>
        <p:spPr>
          <a:xfrm>
            <a:off x="6304384" y="5215812"/>
            <a:ext cx="5607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4. </a:t>
            </a:r>
            <a:r>
              <a:rPr lang="ko-KR" altLang="en-US" dirty="0">
                <a:solidFill>
                  <a:srgbClr val="FF0000"/>
                </a:solidFill>
              </a:rPr>
              <a:t>각 </a:t>
            </a:r>
            <a:r>
              <a:rPr lang="en-US" altLang="ko-KR" dirty="0">
                <a:solidFill>
                  <a:srgbClr val="FF0000"/>
                </a:solidFill>
              </a:rPr>
              <a:t>STL</a:t>
            </a:r>
            <a:r>
              <a:rPr lang="ko-KR" altLang="en-US" dirty="0">
                <a:solidFill>
                  <a:srgbClr val="FF0000"/>
                </a:solidFill>
              </a:rPr>
              <a:t>모델당 어떤 </a:t>
            </a:r>
            <a:r>
              <a:rPr lang="en-US" altLang="ko-KR" dirty="0">
                <a:solidFill>
                  <a:srgbClr val="FF0000"/>
                </a:solidFill>
              </a:rPr>
              <a:t>EXTRUDER</a:t>
            </a:r>
            <a:r>
              <a:rPr lang="ko-KR" altLang="en-US" dirty="0">
                <a:solidFill>
                  <a:srgbClr val="FF0000"/>
                </a:solidFill>
              </a:rPr>
              <a:t>를 사용 할 것인지 지정해 </a:t>
            </a:r>
            <a:r>
              <a:rPr lang="ko-KR" altLang="en-US" dirty="0" err="1">
                <a:solidFill>
                  <a:srgbClr val="FF0000"/>
                </a:solidFill>
              </a:rPr>
              <a:t>주어야한다</a:t>
            </a:r>
            <a:r>
              <a:rPr lang="en-US" altLang="ko-KR" dirty="0">
                <a:solidFill>
                  <a:srgbClr val="FF0000"/>
                </a:solidFill>
              </a:rPr>
              <a:t>. </a:t>
            </a:r>
            <a:r>
              <a:rPr lang="ko-KR" altLang="en-US" dirty="0">
                <a:solidFill>
                  <a:srgbClr val="FF0000"/>
                </a:solidFill>
              </a:rPr>
              <a:t>그렇기에 각기 다른 </a:t>
            </a:r>
            <a:r>
              <a:rPr lang="en-US" altLang="ko-KR" dirty="0">
                <a:solidFill>
                  <a:srgbClr val="FF0000"/>
                </a:solidFill>
              </a:rPr>
              <a:t>STL</a:t>
            </a:r>
            <a:r>
              <a:rPr lang="ko-KR" altLang="en-US" dirty="0">
                <a:solidFill>
                  <a:srgbClr val="FF0000"/>
                </a:solidFill>
              </a:rPr>
              <a:t>파일로 </a:t>
            </a:r>
            <a:r>
              <a:rPr lang="ko-KR" altLang="en-US" dirty="0" err="1">
                <a:solidFill>
                  <a:srgbClr val="FF0000"/>
                </a:solidFill>
              </a:rPr>
              <a:t>저장해주어야합니다</a:t>
            </a:r>
            <a:r>
              <a:rPr lang="en-US" altLang="ko-KR" dirty="0">
                <a:solidFill>
                  <a:srgbClr val="FF0000"/>
                </a:solidFill>
              </a:rPr>
              <a:t>.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02876B8-4377-BC3D-7AD9-B76B0AFCA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9910" y="1517855"/>
            <a:ext cx="5932090" cy="304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34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4E5CE1-E26A-4A3E-10C0-259E5AD44A6D}"/>
              </a:ext>
            </a:extLst>
          </p:cNvPr>
          <p:cNvSpPr txBox="1"/>
          <p:nvPr/>
        </p:nvSpPr>
        <p:spPr>
          <a:xfrm>
            <a:off x="279918" y="5215812"/>
            <a:ext cx="5607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다른 모델에 </a:t>
            </a:r>
            <a:r>
              <a:rPr lang="en-US" altLang="ko-KR" dirty="0"/>
              <a:t>EXTRUDER 2</a:t>
            </a:r>
            <a:r>
              <a:rPr lang="ko-KR" altLang="en-US" dirty="0"/>
              <a:t>번을 적용시킨 모습이다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B9238A-56D2-756A-7AB3-6EA283D633F1}"/>
              </a:ext>
            </a:extLst>
          </p:cNvPr>
          <p:cNvSpPr txBox="1"/>
          <p:nvPr/>
        </p:nvSpPr>
        <p:spPr>
          <a:xfrm>
            <a:off x="6304384" y="5215812"/>
            <a:ext cx="56076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매번 모델을 불러올 때마다 </a:t>
            </a:r>
            <a:r>
              <a:rPr lang="en-US" altLang="ko-KR" dirty="0"/>
              <a:t>Drop Down Model</a:t>
            </a:r>
            <a:r>
              <a:rPr lang="ko-KR" altLang="en-US" dirty="0"/>
              <a:t>에 체크가 되어있다</a:t>
            </a:r>
            <a:r>
              <a:rPr lang="en-US" altLang="ko-KR" dirty="0"/>
              <a:t>. </a:t>
            </a:r>
            <a:r>
              <a:rPr lang="ko-KR" altLang="en-US" dirty="0"/>
              <a:t>이때 </a:t>
            </a:r>
            <a:r>
              <a:rPr lang="en-US" altLang="ko-KR" dirty="0"/>
              <a:t>z</a:t>
            </a:r>
            <a:r>
              <a:rPr lang="ko-KR" altLang="en-US" dirty="0"/>
              <a:t> </a:t>
            </a:r>
            <a:r>
              <a:rPr lang="en-US" altLang="ko-KR" dirty="0"/>
              <a:t>set</a:t>
            </a:r>
            <a:r>
              <a:rPr lang="ko-KR" altLang="en-US" dirty="0"/>
              <a:t>을 아무리 변경하여도 위치가 그대로 이니 체크를 해제 </a:t>
            </a:r>
            <a:r>
              <a:rPr lang="ko-KR" altLang="en-US" dirty="0" err="1"/>
              <a:t>해야한다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8E2A92-A170-902E-A5B4-E6174DE4B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06" y="2055302"/>
            <a:ext cx="5751610" cy="296131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B749106-8165-0168-E1B6-1449C52D5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628" y="2055302"/>
            <a:ext cx="5754269" cy="2961314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3539C8-F485-0A58-B6D4-DD4C157E46B8}"/>
              </a:ext>
            </a:extLst>
          </p:cNvPr>
          <p:cNvSpPr/>
          <p:nvPr/>
        </p:nvSpPr>
        <p:spPr>
          <a:xfrm>
            <a:off x="6407749" y="3411161"/>
            <a:ext cx="559789" cy="1107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22815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708D2B-B543-5646-7854-F4606A444FB3}"/>
              </a:ext>
            </a:extLst>
          </p:cNvPr>
          <p:cNvSpPr txBox="1"/>
          <p:nvPr/>
        </p:nvSpPr>
        <p:spPr>
          <a:xfrm>
            <a:off x="279918" y="5215812"/>
            <a:ext cx="56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7. Z set</a:t>
            </a:r>
            <a:r>
              <a:rPr lang="ko-KR" altLang="en-US" dirty="0"/>
              <a:t>을 할 때에 미리 각 위치를 모르면 불편할 때가 있으므로 미리 파일명에 저장을 하는 것이 편하다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0D635C-EAED-12D7-9433-8EE171166B02}"/>
              </a:ext>
            </a:extLst>
          </p:cNvPr>
          <p:cNvSpPr txBox="1"/>
          <p:nvPr/>
        </p:nvSpPr>
        <p:spPr>
          <a:xfrm>
            <a:off x="6304384" y="5215812"/>
            <a:ext cx="56076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8. </a:t>
            </a:r>
            <a:r>
              <a:rPr lang="ko-KR" altLang="en-US" dirty="0"/>
              <a:t>이렇게 해서 모델 셋팅이 완료가 되었으면 상단 바 우측에서 </a:t>
            </a:r>
            <a:r>
              <a:rPr lang="en-US" altLang="ko-KR" dirty="0"/>
              <a:t>print setting</a:t>
            </a:r>
            <a:r>
              <a:rPr lang="ko-KR" altLang="en-US" dirty="0"/>
              <a:t>을 설정해야 한다</a:t>
            </a:r>
            <a:r>
              <a:rPr lang="en-US" altLang="ko-KR" dirty="0"/>
              <a:t>. </a:t>
            </a:r>
            <a:r>
              <a:rPr lang="ko-KR" altLang="en-US" dirty="0"/>
              <a:t>그 중 </a:t>
            </a:r>
            <a:r>
              <a:rPr lang="en-US" altLang="ko-KR" dirty="0"/>
              <a:t>Support</a:t>
            </a:r>
            <a:r>
              <a:rPr lang="ko-KR" altLang="en-US" dirty="0"/>
              <a:t>에서 위치를 </a:t>
            </a:r>
            <a:r>
              <a:rPr lang="en-US" altLang="ko-KR" dirty="0" err="1"/>
              <a:t>buildplate</a:t>
            </a:r>
            <a:r>
              <a:rPr lang="ko-KR" altLang="en-US" dirty="0"/>
              <a:t>에 닿는 곳에만 설정한다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5DED01-EEA9-FB3B-9795-3C38F7D48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93025"/>
            <a:ext cx="5972542" cy="307194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491FF09-5B4F-AD98-F6F7-03125CEB4E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9013" y="1893024"/>
            <a:ext cx="5978440" cy="307195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ADF41FB1-5A5D-15C3-7A4A-659E68F5BF61}"/>
              </a:ext>
            </a:extLst>
          </p:cNvPr>
          <p:cNvSpPr/>
          <p:nvPr/>
        </p:nvSpPr>
        <p:spPr>
          <a:xfrm>
            <a:off x="10478099" y="3163511"/>
            <a:ext cx="1371001" cy="11070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9132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9432DC-BE50-6A2F-469C-8ADEC8578FCC}"/>
              </a:ext>
            </a:extLst>
          </p:cNvPr>
          <p:cNvSpPr txBox="1"/>
          <p:nvPr/>
        </p:nvSpPr>
        <p:spPr>
          <a:xfrm>
            <a:off x="279918" y="5215812"/>
            <a:ext cx="56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9. </a:t>
            </a:r>
            <a:r>
              <a:rPr lang="ko-KR" altLang="en-US" dirty="0"/>
              <a:t>나머지 </a:t>
            </a:r>
            <a:r>
              <a:rPr lang="ko-KR" altLang="en-US" dirty="0" err="1"/>
              <a:t>셋팅값까지</a:t>
            </a:r>
            <a:r>
              <a:rPr lang="ko-KR" altLang="en-US" dirty="0"/>
              <a:t> 설정 완료했으면 </a:t>
            </a:r>
            <a:r>
              <a:rPr lang="en-US" altLang="ko-KR" dirty="0"/>
              <a:t>Slice</a:t>
            </a:r>
            <a:r>
              <a:rPr lang="ko-KR" altLang="en-US" dirty="0"/>
              <a:t>를 누른다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470673-1025-6A76-0A9C-93439790BBD8}"/>
              </a:ext>
            </a:extLst>
          </p:cNvPr>
          <p:cNvSpPr txBox="1"/>
          <p:nvPr/>
        </p:nvSpPr>
        <p:spPr>
          <a:xfrm>
            <a:off x="6304384" y="5215812"/>
            <a:ext cx="56076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10. </a:t>
            </a:r>
            <a:r>
              <a:rPr lang="ko-KR" altLang="en-US" dirty="0"/>
              <a:t>형상을 각 층별로 보면서 중간에 서포터가 있는지 재확인하고 </a:t>
            </a:r>
            <a:r>
              <a:rPr lang="en-US" altLang="ko-KR" dirty="0"/>
              <a:t>Save to disk</a:t>
            </a:r>
            <a:r>
              <a:rPr lang="ko-KR" altLang="en-US" dirty="0"/>
              <a:t>를 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ABA278-2A36-73DF-3451-7A38D18AC7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09750"/>
            <a:ext cx="6031156" cy="31051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2E1B3A73-BC90-1220-F8F7-F11F10CEB283}"/>
              </a:ext>
            </a:extLst>
          </p:cNvPr>
          <p:cNvSpPr/>
          <p:nvPr/>
        </p:nvSpPr>
        <p:spPr>
          <a:xfrm>
            <a:off x="4957763" y="4697036"/>
            <a:ext cx="952500" cy="10832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UM3E_pla_1layer(Z_0) - UltiMaker Cura 2023-04-21 15-13-25">
            <a:hlinkClick r:id="" action="ppaction://media"/>
            <a:extLst>
              <a:ext uri="{FF2B5EF4-FFF2-40B4-BE49-F238E27FC236}">
                <a16:creationId xmlns:a16="http://schemas.microsoft.com/office/drawing/2014/main" id="{C066F635-F661-496D-9EBC-E00BE2CC90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04383" y="1809749"/>
            <a:ext cx="5844987" cy="310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594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174</Words>
  <Application>Microsoft Office PowerPoint</Application>
  <PresentationFormat>와이드스크린</PresentationFormat>
  <Paragraphs>10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양상율</dc:creator>
  <cp:lastModifiedBy>양상율</cp:lastModifiedBy>
  <cp:revision>5</cp:revision>
  <dcterms:created xsi:type="dcterms:W3CDTF">2023-04-21T05:08:36Z</dcterms:created>
  <dcterms:modified xsi:type="dcterms:W3CDTF">2023-04-21T06:15:15Z</dcterms:modified>
</cp:coreProperties>
</file>

<file path=docProps/thumbnail.jpeg>
</file>